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84" r:id="rId2"/>
  </p:sldMasterIdLst>
  <p:notesMasterIdLst>
    <p:notesMasterId r:id="rId33"/>
  </p:notesMasterIdLst>
  <p:sldIdLst>
    <p:sldId id="4538" r:id="rId3"/>
    <p:sldId id="4539" r:id="rId4"/>
    <p:sldId id="4540" r:id="rId5"/>
    <p:sldId id="4541" r:id="rId6"/>
    <p:sldId id="4542" r:id="rId7"/>
    <p:sldId id="4543" r:id="rId8"/>
    <p:sldId id="4544" r:id="rId9"/>
    <p:sldId id="4545" r:id="rId10"/>
    <p:sldId id="4546" r:id="rId11"/>
    <p:sldId id="4564" r:id="rId12"/>
    <p:sldId id="4563" r:id="rId13"/>
    <p:sldId id="4547" r:id="rId14"/>
    <p:sldId id="4548" r:id="rId15"/>
    <p:sldId id="4549" r:id="rId16"/>
    <p:sldId id="4550" r:id="rId17"/>
    <p:sldId id="4551" r:id="rId18"/>
    <p:sldId id="4552" r:id="rId19"/>
    <p:sldId id="4553" r:id="rId20"/>
    <p:sldId id="4554" r:id="rId21"/>
    <p:sldId id="4555" r:id="rId22"/>
    <p:sldId id="4556" r:id="rId23"/>
    <p:sldId id="4557" r:id="rId24"/>
    <p:sldId id="4558" r:id="rId25"/>
    <p:sldId id="4559" r:id="rId26"/>
    <p:sldId id="4560" r:id="rId27"/>
    <p:sldId id="4561" r:id="rId28"/>
    <p:sldId id="4562" r:id="rId29"/>
    <p:sldId id="4524" r:id="rId30"/>
    <p:sldId id="4528" r:id="rId31"/>
    <p:sldId id="4537" r:id="rId32"/>
  </p:sldIdLst>
  <p:sldSz cx="9144000" cy="5143500" type="screen16x9"/>
  <p:notesSz cx="7023100" cy="93091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 userDrawn="1">
          <p15:clr>
            <a:srgbClr val="A4A3A4"/>
          </p15:clr>
        </p15:guide>
        <p15:guide id="3" orient="horz" pos="3152">
          <p15:clr>
            <a:srgbClr val="A4A3A4"/>
          </p15:clr>
        </p15:guide>
        <p15:guide id="4" orient="horz" pos="2968">
          <p15:clr>
            <a:srgbClr val="A4A3A4"/>
          </p15:clr>
        </p15:guide>
        <p15:guide id="5" orient="horz" pos="395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15" pos="5465" userDrawn="1">
          <p15:clr>
            <a:srgbClr val="A4A3A4"/>
          </p15:clr>
        </p15:guide>
        <p15:guide id="25" pos="385" userDrawn="1">
          <p15:clr>
            <a:srgbClr val="A4A3A4"/>
          </p15:clr>
        </p15:guide>
        <p15:guide id="26" pos="1610" userDrawn="1">
          <p15:clr>
            <a:srgbClr val="A4A3A4"/>
          </p15:clr>
        </p15:guide>
        <p15:guide id="27" pos="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cari Arianna" initials="RA" lastIdx="3" clrIdx="0">
    <p:extLst>
      <p:ext uri="{19B8F6BF-5375-455C-9EA6-DF929625EA0E}">
        <p15:presenceInfo xmlns:p15="http://schemas.microsoft.com/office/powerpoint/2012/main" userId="S::Arianna.Roncari@raipubblicita.it::ec98b1c0-3693-474d-929c-90090de458fb" providerId="AD"/>
      </p:ext>
    </p:extLst>
  </p:cmAuthor>
  <p:cmAuthor id="2" name="Russo Giuseppina" initials="RG" lastIdx="1" clrIdx="1">
    <p:extLst>
      <p:ext uri="{19B8F6BF-5375-455C-9EA6-DF929625EA0E}">
        <p15:presenceInfo xmlns:p15="http://schemas.microsoft.com/office/powerpoint/2012/main" userId="S::giuseppina.russo@raipubblicita.it::849b0b7e-9a4c-4730-a621-76eaddc45c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06287"/>
    <a:srgbClr val="2BFCCF"/>
    <a:srgbClr val="FFB400"/>
    <a:srgbClr val="BF8948"/>
    <a:srgbClr val="49356A"/>
    <a:srgbClr val="00AFD7"/>
    <a:srgbClr val="D99694"/>
    <a:srgbClr val="17375E"/>
    <a:srgbClr val="309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6" autoAdjust="0"/>
    <p:restoredTop sz="89209" autoAdjust="0"/>
  </p:normalViewPr>
  <p:slideViewPr>
    <p:cSldViewPr>
      <p:cViewPr varScale="1">
        <p:scale>
          <a:sx n="198" d="100"/>
          <a:sy n="198" d="100"/>
        </p:scale>
        <p:origin x="184" y="728"/>
      </p:cViewPr>
      <p:guideLst>
        <p:guide orient="horz" pos="1665"/>
        <p:guide orient="horz" pos="3152"/>
        <p:guide orient="horz" pos="2968"/>
        <p:guide orient="horz" pos="395"/>
        <p:guide pos="2880"/>
        <p:guide pos="5465"/>
        <p:guide pos="385"/>
        <p:guide pos="1610"/>
        <p:guide pos="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CD63BE9-E0AB-FA46-B413-E9243C1D21E0}" type="datetimeFigureOut">
              <a:rPr lang="it-IT" smtClean="0"/>
              <a:t>18/10/24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D22F9D0-9167-3A46-8401-24F95DF67B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12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2424-6A00-49BF-9445-B53529808BA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23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0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2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53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114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668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412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349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83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977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943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81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930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13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553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394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904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461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744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393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897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988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67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028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129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94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02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92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04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85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54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70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44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22167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3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817" r:id="rId11"/>
    <p:sldLayoutId id="2147483816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  <p:sldLayoutId id="2147483803" r:id="rId21"/>
    <p:sldLayoutId id="2147483804" r:id="rId22"/>
    <p:sldLayoutId id="2147483805" r:id="rId23"/>
    <p:sldLayoutId id="2147483806" r:id="rId24"/>
    <p:sldLayoutId id="2147483807" r:id="rId25"/>
    <p:sldLayoutId id="2147483808" r:id="rId26"/>
    <p:sldLayoutId id="2147483811" r:id="rId27"/>
    <p:sldLayoutId id="2147483812" r:id="rId28"/>
    <p:sldLayoutId id="2147483813" r:id="rId29"/>
    <p:sldLayoutId id="2147483814" r:id="rId30"/>
    <p:sldLayoutId id="2147483815" r:id="rId3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15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1EA7B-0853-69A4-1846-911E6643B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54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810D1-BAFB-337B-F497-80D3EEA57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402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83B20-A804-DCB2-3A85-9E3237535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790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9CB60-E734-DE02-70BB-FBBE6A057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8EA09-06BF-34BD-1A17-D22B4AD5D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065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BA485-E6B3-A1C5-52C1-00A4940BB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346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2C90F-3A9F-9935-15FD-0D7DED929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355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A6DCE-257B-4C46-A280-49C3D8332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324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20E88-1B6B-0EFA-DF4A-332827EBF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78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62854-8509-E7B5-8C4D-DD0C888EF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08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422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C31F9-3DE0-7210-114B-934C1BD69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693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250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865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86139-8970-8A92-4CFF-1F789C37C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831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5F3ED-7888-81D3-35C0-1BF40B356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016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973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605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644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6235F3-1B85-7EF3-9C0C-221509F827F1}"/>
              </a:ext>
            </a:extLst>
          </p:cNvPr>
          <p:cNvSpPr txBox="1"/>
          <p:nvPr/>
        </p:nvSpPr>
        <p:spPr>
          <a:xfrm>
            <a:off x="736862" y="1564218"/>
            <a:ext cx="7975337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qui si può iniziare a scrivere – </a:t>
            </a: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8E83CD1-6A4F-44D8-D2CB-CB9CDEF05A8E}"/>
              </a:ext>
            </a:extLst>
          </p:cNvPr>
          <p:cNvSpPr txBox="1"/>
          <p:nvPr/>
        </p:nvSpPr>
        <p:spPr>
          <a:xfrm>
            <a:off x="686198" y="4603022"/>
            <a:ext cx="2060554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spcAft>
                <a:spcPts val="600"/>
              </a:spcAft>
            </a:pP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xxx –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C41F5B6-3345-11BB-61DA-3C7821183586}"/>
              </a:ext>
            </a:extLst>
          </p:cNvPr>
          <p:cNvSpPr txBox="1"/>
          <p:nvPr/>
        </p:nvSpPr>
        <p:spPr>
          <a:xfrm>
            <a:off x="721142" y="663538"/>
            <a:ext cx="7991058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 slide –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sottotitolo slide –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</p:spTree>
    <p:extLst>
      <p:ext uri="{BB962C8B-B14F-4D97-AF65-F5344CB8AC3E}">
        <p14:creationId xmlns:p14="http://schemas.microsoft.com/office/powerpoint/2010/main" val="836582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B7D838D-D562-748C-1D31-F18C84DEFD13}"/>
              </a:ext>
            </a:extLst>
          </p:cNvPr>
          <p:cNvSpPr txBox="1"/>
          <p:nvPr/>
        </p:nvSpPr>
        <p:spPr>
          <a:xfrm>
            <a:off x="1587442" y="1564218"/>
            <a:ext cx="366863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qui si può iniziare a scrivere – </a:t>
            </a: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4F8BE3-61C8-DE16-61B7-D38DF0282150}"/>
              </a:ext>
            </a:extLst>
          </p:cNvPr>
          <p:cNvSpPr txBox="1"/>
          <p:nvPr/>
        </p:nvSpPr>
        <p:spPr>
          <a:xfrm>
            <a:off x="1590392" y="4603022"/>
            <a:ext cx="2060554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spcAft>
                <a:spcPts val="600"/>
              </a:spcAft>
            </a:pP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xxx –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66FD44-E3BE-3372-033D-7B7358265B09}"/>
              </a:ext>
            </a:extLst>
          </p:cNvPr>
          <p:cNvSpPr txBox="1"/>
          <p:nvPr/>
        </p:nvSpPr>
        <p:spPr>
          <a:xfrm>
            <a:off x="1571721" y="663538"/>
            <a:ext cx="4044395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 slide –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sottotitolo slide –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</p:spTree>
    <p:extLst>
      <p:ext uri="{BB962C8B-B14F-4D97-AF65-F5344CB8AC3E}">
        <p14:creationId xmlns:p14="http://schemas.microsoft.com/office/powerpoint/2010/main" val="201471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082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11EC60-55D9-745F-988D-3D755FE3972F}"/>
              </a:ext>
            </a:extLst>
          </p:cNvPr>
          <p:cNvSpPr txBox="1"/>
          <p:nvPr/>
        </p:nvSpPr>
        <p:spPr>
          <a:xfrm>
            <a:off x="2592387" y="156421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qui si può iniziare a scrivere - </a:t>
            </a:r>
            <a:r>
              <a:rPr lang="it-IT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795C57-370E-8EE1-0416-79190CD2F3CE}"/>
              </a:ext>
            </a:extLst>
          </p:cNvPr>
          <p:cNvSpPr txBox="1"/>
          <p:nvPr/>
        </p:nvSpPr>
        <p:spPr>
          <a:xfrm>
            <a:off x="2592387" y="663538"/>
            <a:ext cx="6120000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 slide -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it-IT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sottotitolo slide -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553451-EFC9-5CB4-4983-A7E1B495B9DE}"/>
              </a:ext>
            </a:extLst>
          </p:cNvPr>
          <p:cNvSpPr txBox="1"/>
          <p:nvPr/>
        </p:nvSpPr>
        <p:spPr>
          <a:xfrm>
            <a:off x="2592388" y="4603022"/>
            <a:ext cx="249327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spcAft>
                <a:spcPts val="600"/>
              </a:spcAft>
            </a:pP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xxx – </a:t>
            </a:r>
            <a:r>
              <a:rPr lang="it-IT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73581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20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C80A9-DF0E-DACB-91BB-F67B0D0D8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48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91413-526E-298F-418C-6148572A1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788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277F1-32F4-3A29-D1C5-AE9BF7BC4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874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7AD38-A132-78D6-3ECB-53C8178AD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81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9E5A8-D840-1637-2A0E-9139288A1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5816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8951</TotalTime>
  <Words>82</Words>
  <Application>Microsoft Macintosh PowerPoint</Application>
  <PresentationFormat>Presentazione su schermo (16:9)</PresentationFormat>
  <Paragraphs>13</Paragraphs>
  <Slides>30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34" baseType="lpstr">
      <vt:lpstr>Arial</vt:lpstr>
      <vt:lpstr>Calibri</vt:lpstr>
      <vt:lpstr>Tema di Office</vt:lpstr>
      <vt:lpstr>4_Tema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Bianchini Roberto</dc:creator>
  <cp:lastModifiedBy>Bianchini Roberto</cp:lastModifiedBy>
  <cp:revision>817</cp:revision>
  <cp:lastPrinted>2019-04-18T16:13:04Z</cp:lastPrinted>
  <dcterms:created xsi:type="dcterms:W3CDTF">2016-06-07T14:39:29Z</dcterms:created>
  <dcterms:modified xsi:type="dcterms:W3CDTF">2024-10-18T13:46:36Z</dcterms:modified>
</cp:coreProperties>
</file>